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C0"/>
    <a:srgbClr val="C0FFC0"/>
    <a:srgbClr val="FF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>
      <p:cViewPr>
        <p:scale>
          <a:sx n="100" d="100"/>
          <a:sy n="100" d="100"/>
        </p:scale>
        <p:origin x="15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0F4DA-AB03-F444-8245-C7EA897ED916}" type="datetimeFigureOut">
              <a:rPr lang="en-US" smtClean="0"/>
              <a:t>12/7/24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E9CE4-37E2-B548-948D-0C5835581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1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9E9CE4-37E2-B548-948D-0C5835581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7D6D-4C9E-F62D-E935-F90C23C83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A237A-21CC-7018-63B2-0C1E93FE4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3BCF7-300B-7180-B36E-01144EC4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6C8C2-5894-85CD-F638-EC5E10AC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04271-F214-4AC9-A1E4-64B8A51C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DA8D-BE5A-657F-28D3-732B22CC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B06E5-36A9-5A2D-FAEA-9535DA1F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7ED5B-1292-81E4-65C1-146ABBEF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599E9-2EEA-41FB-1F88-55129D3F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D1215-2919-716B-E422-AF2873A7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70239-61E3-7264-1DE5-F5574F6E9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52491-2BE5-A312-E7E5-2FA6384DC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33CA2-5C1C-3D06-21A3-6A7B44550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C179F-CEDB-94E6-DFD2-B045083C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52C96-2BC5-DF83-F499-9F3CC18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CA98-AC7B-9C5A-C4E3-079D3555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64594-AE53-EE27-983E-67DF29C20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EC2B1-2CFC-FB39-B320-0B885CA1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37861-67FF-0635-2726-9E7E34D1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731CF-2751-8A23-0CFC-8796644E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FE6D-B5BF-457F-A5AC-3522A5E0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87199-A663-3BBD-79EB-BB8FD21A6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9CB4-04D5-412D-4D3F-2182B2C2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5A444-39F4-EF16-25EA-3B1CF6C9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5581-D034-06F1-A36A-A20A3BD7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4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3014-FED6-D449-1DC7-95175E2B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2EFC-A1CA-1843-9358-9D6D23CC9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15C55-66FB-4A96-E32F-5C43C54BB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1F2F8-7AF3-DB70-4DCB-9B103424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1FD70-C64B-DF08-A983-8B556E37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8075B-7F3E-4402-2B94-915845F5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D045-AFFA-8954-B2AC-610668174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BF7DF-4BF1-1BA9-50D6-1052CDEF6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E8067-8A8E-9D35-12DD-E7A4E118B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A5548-27A2-9863-F952-0EBADF396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201E7-DD39-D2C5-F45D-F2DC20304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E4D1A-F2C9-AA50-D939-451CD12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7483C-2849-5702-E465-6EBE8A0E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835FF-320F-71CE-3A84-A04AF748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B657-80CB-4DCC-C39E-59BBB7B2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2701D-A478-8894-5325-BEB2308B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51401-28C4-2973-C2D2-766952FC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261A0-9A5A-A579-71B2-9DA49A08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3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5E3B6-3E92-A67D-0ED9-43B4C89E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80098-028B-652B-FACC-307AF977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522AC-9DB1-86E9-B9AD-9DE0C93F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3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1A6B-4B39-B4AE-AEB2-23E8575B3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43BAB-A0F4-E26C-0238-E49E8D951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33257-29F2-36F1-35F1-C9E34D330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69F49-1E1D-323F-B924-5A727A92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D823-D1FC-10DA-EE17-28CF6847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9A1D7-E6CB-3A9B-FCB5-22906CA9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D7F5-C684-1936-53BE-BF178EDD8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4AE80-A82B-4060-FF62-AB7B92BEE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43BB9-990C-ADDD-F1FA-E3B826E1C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4B1BE-EC06-AE4A-29B6-32C18E4DB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DA0A4-F1CD-E108-907A-FB3D4CC1B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E3B99-EFF4-0EE2-6DE2-BD5AEC6A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9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39A18-6079-6CE3-CB5A-8CB728AE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162AA-C14A-CD5D-EB14-C5D16C7C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2570A-D866-C318-4AA9-172542A03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7521BF-8376-D94A-813F-D8E2E311ED4E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9923E-4326-42B7-B2EA-C32F90B41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3E3E7-DC74-B660-26FC-0E636A64F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5F2C18-BADF-BC46-9339-28A1BCBF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4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C8E128-69C7-E51B-A7A6-2F3F42F05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61270"/>
              </p:ext>
            </p:extLst>
          </p:nvPr>
        </p:nvGraphicFramePr>
        <p:xfrm>
          <a:off x="2020067" y="2936502"/>
          <a:ext cx="9656064" cy="32186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2608">
                  <a:extLst>
                    <a:ext uri="{9D8B030D-6E8A-4147-A177-3AD203B41FA5}">
                      <a16:colId xmlns:a16="http://schemas.microsoft.com/office/drawing/2014/main" val="3145662929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285549454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523744114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279768767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708549952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707688386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313542140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657491622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41645723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015530406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67987555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723668569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856972782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101586454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44888178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11918854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138701168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40213558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921019639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80932885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122475494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818551186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399133612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29089223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662026081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939198357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251867289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265493818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346044768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81113668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1620195474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427891455"/>
                    </a:ext>
                  </a:extLst>
                </a:gridCol>
                <a:gridCol w="292608">
                  <a:extLst>
                    <a:ext uri="{9D8B030D-6E8A-4147-A177-3AD203B41FA5}">
                      <a16:colId xmlns:a16="http://schemas.microsoft.com/office/drawing/2014/main" val="328994290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𝑗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44354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75089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717355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20662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7687357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161712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𝑙</a:t>
                      </a:r>
                      <a:r>
                        <a:rPr lang="en-US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04424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𝑖,𝑗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𝑖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𝑖,𝑙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6464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005775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71083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821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891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Earl Killian</dc:creator>
  <cp:lastModifiedBy>Earl Killian</cp:lastModifiedBy>
  <cp:revision>12</cp:revision>
  <cp:lastPrinted>2024-10-16T10:15:26Z</cp:lastPrinted>
  <dcterms:created xsi:type="dcterms:W3CDTF">2024-10-16T07:06:03Z</dcterms:created>
  <dcterms:modified xsi:type="dcterms:W3CDTF">2024-12-08T05:20:11Z</dcterms:modified>
</cp:coreProperties>
</file>