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C0"/>
    <a:srgbClr val="C0FFC0"/>
    <a:srgbClr val="FFFF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26"/>
  </p:normalViewPr>
  <p:slideViewPr>
    <p:cSldViewPr snapToGrid="0">
      <p:cViewPr>
        <p:scale>
          <a:sx n="100" d="100"/>
          <a:sy n="100" d="100"/>
        </p:scale>
        <p:origin x="1544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70F4DA-AB03-F444-8245-C7EA897ED916}" type="datetimeFigureOut">
              <a:rPr lang="en-US" smtClean="0"/>
              <a:t>12/7/24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9E9CE4-37E2-B548-948D-0C5835581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413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9E9CE4-37E2-B548-948D-0C583558148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300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77D6D-4C9E-F62D-E935-F90C23C83D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2A237A-21CC-7018-63B2-0C1E93FE42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B3BCF7-300B-7180-B36E-01144EC40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21BF-8376-D94A-813F-D8E2E311ED4E}" type="datetimeFigureOut">
              <a:rPr lang="en-US" smtClean="0"/>
              <a:t>12/7/24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B6C8C2-5894-85CD-F638-EC5E10AC1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204271-F214-4AC9-A1E4-64B8A51CF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F2C18-BADF-BC46-9339-28A1BCBF9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8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4DA8D-BE5A-657F-28D3-732B22CC0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1B06E5-36A9-5A2D-FAEA-9535DA1FFF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97ED5B-1292-81E4-65C1-146ABBEFF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21BF-8376-D94A-813F-D8E2E311ED4E}" type="datetimeFigureOut">
              <a:rPr lang="en-US" smtClean="0"/>
              <a:t>12/7/24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5599E9-2EEA-41FB-1F88-55129D3F5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8D1215-2919-716B-E422-AF2873A74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F2C18-BADF-BC46-9339-28A1BCBF9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926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770239-61E3-7264-1DE5-F5574F6E94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452491-2BE5-A312-E7E5-2FA6384DC8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A33CA2-5C1C-3D06-21A3-6A7B44550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21BF-8376-D94A-813F-D8E2E311ED4E}" type="datetimeFigureOut">
              <a:rPr lang="en-US" smtClean="0"/>
              <a:t>12/7/24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DC179F-CEDB-94E6-DFD2-B045083C9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52C96-2BC5-DF83-F499-9F3CC1880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F2C18-BADF-BC46-9339-28A1BCBF9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822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1CA98-AC7B-9C5A-C4E3-079D35557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64594-AE53-EE27-983E-67DF29C201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DEC2B1-2CFC-FB39-B320-0B885CA18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21BF-8376-D94A-813F-D8E2E311ED4E}" type="datetimeFigureOut">
              <a:rPr lang="en-US" smtClean="0"/>
              <a:t>12/7/24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837861-67FF-0635-2726-9E7E34D17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A731CF-2751-8A23-0CFC-8796644ED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F2C18-BADF-BC46-9339-28A1BCBF9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494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AFE6D-B5BF-457F-A5AC-3522A5E08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287199-A663-3BBD-79EB-BB8FD21A60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B79CB4-04D5-412D-4D3F-2182B2C23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21BF-8376-D94A-813F-D8E2E311ED4E}" type="datetimeFigureOut">
              <a:rPr lang="en-US" smtClean="0"/>
              <a:t>12/7/24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15A444-39F4-EF16-25EA-3B1CF6C9E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F65581-D034-06F1-A36A-A20A3BD77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F2C18-BADF-BC46-9339-28A1BCBF9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743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03014-FED6-D449-1DC7-95175E2BA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C22EFC-A1CA-1843-9358-9D6D23CC98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E15C55-66FB-4A96-E32F-5C43C54BBD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81F2F8-7AF3-DB70-4DCB-9B103424D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21BF-8376-D94A-813F-D8E2E311ED4E}" type="datetimeFigureOut">
              <a:rPr lang="en-US" smtClean="0"/>
              <a:t>12/7/24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21FD70-C64B-DF08-A983-8B556E37C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38075B-7F3E-4402-2B94-915845F5F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F2C18-BADF-BC46-9339-28A1BCBF9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901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ED045-AFFA-8954-B2AC-610668174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8BF7DF-4BF1-1BA9-50D6-1052CDEF6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6E8067-8A8E-9D35-12DD-E7A4E118B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AA5548-27A2-9863-F952-0EBADF396B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5201E7-DD39-D2C5-F45D-F2DC20304D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5E4D1A-F2C9-AA50-D939-451CD12B0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21BF-8376-D94A-813F-D8E2E311ED4E}" type="datetimeFigureOut">
              <a:rPr lang="en-US" smtClean="0"/>
              <a:t>12/7/24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D7483C-2849-5702-E465-6EBE8A0E7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6835FF-320F-71CE-3A84-A04AF748C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F2C18-BADF-BC46-9339-28A1BCBF9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541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8B657-80CB-4DCC-C39E-59BBB7B29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C2701D-A478-8894-5325-BEB2308BD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21BF-8376-D94A-813F-D8E2E311ED4E}" type="datetimeFigureOut">
              <a:rPr lang="en-US" smtClean="0"/>
              <a:t>12/7/24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F51401-28C4-2973-C2D2-766952FC1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6261A0-9A5A-A579-71B2-9DA49A08A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F2C18-BADF-BC46-9339-28A1BCBF9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534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C5E3B6-3E92-A67D-0ED9-43B4C89EB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21BF-8376-D94A-813F-D8E2E311ED4E}" type="datetimeFigureOut">
              <a:rPr lang="en-US" smtClean="0"/>
              <a:t>12/7/24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D80098-028B-652B-FACC-307AF9770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A522AC-9DB1-86E9-B9AD-9DE0C93FC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F2C18-BADF-BC46-9339-28A1BCBF9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737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61A6B-4B39-B4AE-AEB2-23E8575B3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43BAB-A0F4-E26C-0238-E49E8D9512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933257-29F2-36F1-35F1-C9E34D330E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369F49-1E1D-323F-B924-5A727A92A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21BF-8376-D94A-813F-D8E2E311ED4E}" type="datetimeFigureOut">
              <a:rPr lang="en-US" smtClean="0"/>
              <a:t>12/7/24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EBD823-D1FC-10DA-EE17-28CF6847E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19A1D7-E6CB-3A9B-FCB5-22906CA90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F2C18-BADF-BC46-9339-28A1BCBF9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7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8D7F5-C684-1936-53BE-BF178EDD8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C4AE80-A82B-4060-FF62-AB7B92BEE4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143BB9-990C-ADDD-F1FA-E3B826E1CE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14B1BE-EC06-AE4A-29B6-32C18E4DB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21BF-8376-D94A-813F-D8E2E311ED4E}" type="datetimeFigureOut">
              <a:rPr lang="en-US" smtClean="0"/>
              <a:t>12/7/24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1DA0A4-F1CD-E108-907A-FB3D4CC1B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3E3B99-EFF4-0EE2-6DE2-BD5AEC6A8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F2C18-BADF-BC46-9339-28A1BCBF9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89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B39A18-6079-6CE3-CB5A-8CB728AE7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C162AA-C14A-CD5D-EB14-C5D16C7CE8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B2570A-D866-C318-4AA9-172542A030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47521BF-8376-D94A-813F-D8E2E311ED4E}" type="datetimeFigureOut">
              <a:rPr lang="en-US" smtClean="0"/>
              <a:t>12/7/24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99923E-4326-42B7-B2EA-C32F90B41B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73E3E7-DC74-B660-26FC-0E636A64FB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5F2C18-BADF-BC46-9339-28A1BCBF9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544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0C8E128-69C7-E51B-A7A6-2F3F42F05D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8661270"/>
              </p:ext>
            </p:extLst>
          </p:nvPr>
        </p:nvGraphicFramePr>
        <p:xfrm>
          <a:off x="2020067" y="2936502"/>
          <a:ext cx="9656064" cy="3218688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92608">
                  <a:extLst>
                    <a:ext uri="{9D8B030D-6E8A-4147-A177-3AD203B41FA5}">
                      <a16:colId xmlns:a16="http://schemas.microsoft.com/office/drawing/2014/main" val="3145662929"/>
                    </a:ext>
                  </a:extLst>
                </a:gridCol>
                <a:gridCol w="292608">
                  <a:extLst>
                    <a:ext uri="{9D8B030D-6E8A-4147-A177-3AD203B41FA5}">
                      <a16:colId xmlns:a16="http://schemas.microsoft.com/office/drawing/2014/main" val="4285549454"/>
                    </a:ext>
                  </a:extLst>
                </a:gridCol>
                <a:gridCol w="292608">
                  <a:extLst>
                    <a:ext uri="{9D8B030D-6E8A-4147-A177-3AD203B41FA5}">
                      <a16:colId xmlns:a16="http://schemas.microsoft.com/office/drawing/2014/main" val="1523744114"/>
                    </a:ext>
                  </a:extLst>
                </a:gridCol>
                <a:gridCol w="292608">
                  <a:extLst>
                    <a:ext uri="{9D8B030D-6E8A-4147-A177-3AD203B41FA5}">
                      <a16:colId xmlns:a16="http://schemas.microsoft.com/office/drawing/2014/main" val="2279768767"/>
                    </a:ext>
                  </a:extLst>
                </a:gridCol>
                <a:gridCol w="292608">
                  <a:extLst>
                    <a:ext uri="{9D8B030D-6E8A-4147-A177-3AD203B41FA5}">
                      <a16:colId xmlns:a16="http://schemas.microsoft.com/office/drawing/2014/main" val="3708549952"/>
                    </a:ext>
                  </a:extLst>
                </a:gridCol>
                <a:gridCol w="292608">
                  <a:extLst>
                    <a:ext uri="{9D8B030D-6E8A-4147-A177-3AD203B41FA5}">
                      <a16:colId xmlns:a16="http://schemas.microsoft.com/office/drawing/2014/main" val="2707688386"/>
                    </a:ext>
                  </a:extLst>
                </a:gridCol>
                <a:gridCol w="292608">
                  <a:extLst>
                    <a:ext uri="{9D8B030D-6E8A-4147-A177-3AD203B41FA5}">
                      <a16:colId xmlns:a16="http://schemas.microsoft.com/office/drawing/2014/main" val="2313542140"/>
                    </a:ext>
                  </a:extLst>
                </a:gridCol>
                <a:gridCol w="292608">
                  <a:extLst>
                    <a:ext uri="{9D8B030D-6E8A-4147-A177-3AD203B41FA5}">
                      <a16:colId xmlns:a16="http://schemas.microsoft.com/office/drawing/2014/main" val="3657491622"/>
                    </a:ext>
                  </a:extLst>
                </a:gridCol>
                <a:gridCol w="292608">
                  <a:extLst>
                    <a:ext uri="{9D8B030D-6E8A-4147-A177-3AD203B41FA5}">
                      <a16:colId xmlns:a16="http://schemas.microsoft.com/office/drawing/2014/main" val="241645723"/>
                    </a:ext>
                  </a:extLst>
                </a:gridCol>
                <a:gridCol w="292608">
                  <a:extLst>
                    <a:ext uri="{9D8B030D-6E8A-4147-A177-3AD203B41FA5}">
                      <a16:colId xmlns:a16="http://schemas.microsoft.com/office/drawing/2014/main" val="2015530406"/>
                    </a:ext>
                  </a:extLst>
                </a:gridCol>
                <a:gridCol w="292608">
                  <a:extLst>
                    <a:ext uri="{9D8B030D-6E8A-4147-A177-3AD203B41FA5}">
                      <a16:colId xmlns:a16="http://schemas.microsoft.com/office/drawing/2014/main" val="2679875555"/>
                    </a:ext>
                  </a:extLst>
                </a:gridCol>
                <a:gridCol w="292608">
                  <a:extLst>
                    <a:ext uri="{9D8B030D-6E8A-4147-A177-3AD203B41FA5}">
                      <a16:colId xmlns:a16="http://schemas.microsoft.com/office/drawing/2014/main" val="3723668569"/>
                    </a:ext>
                  </a:extLst>
                </a:gridCol>
                <a:gridCol w="292608">
                  <a:extLst>
                    <a:ext uri="{9D8B030D-6E8A-4147-A177-3AD203B41FA5}">
                      <a16:colId xmlns:a16="http://schemas.microsoft.com/office/drawing/2014/main" val="1856972782"/>
                    </a:ext>
                  </a:extLst>
                </a:gridCol>
                <a:gridCol w="292608">
                  <a:extLst>
                    <a:ext uri="{9D8B030D-6E8A-4147-A177-3AD203B41FA5}">
                      <a16:colId xmlns:a16="http://schemas.microsoft.com/office/drawing/2014/main" val="3101586454"/>
                    </a:ext>
                  </a:extLst>
                </a:gridCol>
                <a:gridCol w="292608">
                  <a:extLst>
                    <a:ext uri="{9D8B030D-6E8A-4147-A177-3AD203B41FA5}">
                      <a16:colId xmlns:a16="http://schemas.microsoft.com/office/drawing/2014/main" val="444888178"/>
                    </a:ext>
                  </a:extLst>
                </a:gridCol>
                <a:gridCol w="292608">
                  <a:extLst>
                    <a:ext uri="{9D8B030D-6E8A-4147-A177-3AD203B41FA5}">
                      <a16:colId xmlns:a16="http://schemas.microsoft.com/office/drawing/2014/main" val="4119188545"/>
                    </a:ext>
                  </a:extLst>
                </a:gridCol>
                <a:gridCol w="292608">
                  <a:extLst>
                    <a:ext uri="{9D8B030D-6E8A-4147-A177-3AD203B41FA5}">
                      <a16:colId xmlns:a16="http://schemas.microsoft.com/office/drawing/2014/main" val="4138701168"/>
                    </a:ext>
                  </a:extLst>
                </a:gridCol>
                <a:gridCol w="292608">
                  <a:extLst>
                    <a:ext uri="{9D8B030D-6E8A-4147-A177-3AD203B41FA5}">
                      <a16:colId xmlns:a16="http://schemas.microsoft.com/office/drawing/2014/main" val="3402135585"/>
                    </a:ext>
                  </a:extLst>
                </a:gridCol>
                <a:gridCol w="292608">
                  <a:extLst>
                    <a:ext uri="{9D8B030D-6E8A-4147-A177-3AD203B41FA5}">
                      <a16:colId xmlns:a16="http://schemas.microsoft.com/office/drawing/2014/main" val="3921019639"/>
                    </a:ext>
                  </a:extLst>
                </a:gridCol>
                <a:gridCol w="292608">
                  <a:extLst>
                    <a:ext uri="{9D8B030D-6E8A-4147-A177-3AD203B41FA5}">
                      <a16:colId xmlns:a16="http://schemas.microsoft.com/office/drawing/2014/main" val="3809328855"/>
                    </a:ext>
                  </a:extLst>
                </a:gridCol>
                <a:gridCol w="292608">
                  <a:extLst>
                    <a:ext uri="{9D8B030D-6E8A-4147-A177-3AD203B41FA5}">
                      <a16:colId xmlns:a16="http://schemas.microsoft.com/office/drawing/2014/main" val="3122475494"/>
                    </a:ext>
                  </a:extLst>
                </a:gridCol>
                <a:gridCol w="292608">
                  <a:extLst>
                    <a:ext uri="{9D8B030D-6E8A-4147-A177-3AD203B41FA5}">
                      <a16:colId xmlns:a16="http://schemas.microsoft.com/office/drawing/2014/main" val="818551186"/>
                    </a:ext>
                  </a:extLst>
                </a:gridCol>
                <a:gridCol w="292608">
                  <a:extLst>
                    <a:ext uri="{9D8B030D-6E8A-4147-A177-3AD203B41FA5}">
                      <a16:colId xmlns:a16="http://schemas.microsoft.com/office/drawing/2014/main" val="1399133612"/>
                    </a:ext>
                  </a:extLst>
                </a:gridCol>
                <a:gridCol w="292608">
                  <a:extLst>
                    <a:ext uri="{9D8B030D-6E8A-4147-A177-3AD203B41FA5}">
                      <a16:colId xmlns:a16="http://schemas.microsoft.com/office/drawing/2014/main" val="1290892235"/>
                    </a:ext>
                  </a:extLst>
                </a:gridCol>
                <a:gridCol w="292608">
                  <a:extLst>
                    <a:ext uri="{9D8B030D-6E8A-4147-A177-3AD203B41FA5}">
                      <a16:colId xmlns:a16="http://schemas.microsoft.com/office/drawing/2014/main" val="2662026081"/>
                    </a:ext>
                  </a:extLst>
                </a:gridCol>
                <a:gridCol w="292608">
                  <a:extLst>
                    <a:ext uri="{9D8B030D-6E8A-4147-A177-3AD203B41FA5}">
                      <a16:colId xmlns:a16="http://schemas.microsoft.com/office/drawing/2014/main" val="2939198357"/>
                    </a:ext>
                  </a:extLst>
                </a:gridCol>
                <a:gridCol w="292608">
                  <a:extLst>
                    <a:ext uri="{9D8B030D-6E8A-4147-A177-3AD203B41FA5}">
                      <a16:colId xmlns:a16="http://schemas.microsoft.com/office/drawing/2014/main" val="251867289"/>
                    </a:ext>
                  </a:extLst>
                </a:gridCol>
                <a:gridCol w="292608">
                  <a:extLst>
                    <a:ext uri="{9D8B030D-6E8A-4147-A177-3AD203B41FA5}">
                      <a16:colId xmlns:a16="http://schemas.microsoft.com/office/drawing/2014/main" val="4265493818"/>
                    </a:ext>
                  </a:extLst>
                </a:gridCol>
                <a:gridCol w="292608">
                  <a:extLst>
                    <a:ext uri="{9D8B030D-6E8A-4147-A177-3AD203B41FA5}">
                      <a16:colId xmlns:a16="http://schemas.microsoft.com/office/drawing/2014/main" val="1346044768"/>
                    </a:ext>
                  </a:extLst>
                </a:gridCol>
                <a:gridCol w="292608">
                  <a:extLst>
                    <a:ext uri="{9D8B030D-6E8A-4147-A177-3AD203B41FA5}">
                      <a16:colId xmlns:a16="http://schemas.microsoft.com/office/drawing/2014/main" val="381113668"/>
                    </a:ext>
                  </a:extLst>
                </a:gridCol>
                <a:gridCol w="292608">
                  <a:extLst>
                    <a:ext uri="{9D8B030D-6E8A-4147-A177-3AD203B41FA5}">
                      <a16:colId xmlns:a16="http://schemas.microsoft.com/office/drawing/2014/main" val="1620195474"/>
                    </a:ext>
                  </a:extLst>
                </a:gridCol>
                <a:gridCol w="292608">
                  <a:extLst>
                    <a:ext uri="{9D8B030D-6E8A-4147-A177-3AD203B41FA5}">
                      <a16:colId xmlns:a16="http://schemas.microsoft.com/office/drawing/2014/main" val="427891455"/>
                    </a:ext>
                  </a:extLst>
                </a:gridCol>
                <a:gridCol w="292608">
                  <a:extLst>
                    <a:ext uri="{9D8B030D-6E8A-4147-A177-3AD203B41FA5}">
                      <a16:colId xmlns:a16="http://schemas.microsoft.com/office/drawing/2014/main" val="3289942900"/>
                    </a:ext>
                  </a:extLst>
                </a:gridCol>
              </a:tblGrid>
              <a:tr h="292608"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</a:p>
                  </a:txBody>
                  <a:tcPr marL="0" marR="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</a:p>
                  </a:txBody>
                  <a:tcPr marL="0" marR="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𝑗</a:t>
                      </a:r>
                    </a:p>
                  </a:txBody>
                  <a:tcPr marL="0" marR="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</a:p>
                  </a:txBody>
                  <a:tcPr marL="0" marR="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6443545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FF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5750891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FF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837173552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FF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272066202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FF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576873574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×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FF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931617125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𝑙</a:t>
                      </a:r>
                      <a:r>
                        <a:rPr lang="en-US" sz="18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,𝑗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FF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10044242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𝑖,𝑗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𝑖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𝑖,𝑙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FF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64641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FF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20057757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FF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3710832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𝑙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582152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7891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28</Words>
  <Application>Microsoft Macintosh PowerPoint</Application>
  <PresentationFormat>Widescreen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Earl Killian</dc:creator>
  <cp:lastModifiedBy>Earl Killian</cp:lastModifiedBy>
  <cp:revision>12</cp:revision>
  <cp:lastPrinted>2024-10-16T10:15:26Z</cp:lastPrinted>
  <dcterms:created xsi:type="dcterms:W3CDTF">2024-10-16T07:06:03Z</dcterms:created>
  <dcterms:modified xsi:type="dcterms:W3CDTF">2024-12-08T05:20:11Z</dcterms:modified>
</cp:coreProperties>
</file>